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7" r:id="rId11"/>
    <p:sldId id="264" r:id="rId12"/>
    <p:sldId id="265" r:id="rId13"/>
    <p:sldId id="266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30" r:id="rId75"/>
    <p:sldId id="331" r:id="rId76"/>
    <p:sldId id="332" r:id="rId77"/>
    <p:sldId id="335" r:id="rId78"/>
    <p:sldId id="336" r:id="rId79"/>
    <p:sldId id="333" r:id="rId80"/>
    <p:sldId id="334" r:id="rId81"/>
    <p:sldId id="329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uho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hlý trojuho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uho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1" name="Rovná spojnic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uhlý trojuho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ovná spojnic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AACD291-BDAF-4652-A1CA-0E2063FDFA43}" type="datetimeFigureOut">
              <a:rPr lang="sk-SK" smtClean="0"/>
              <a:pPr/>
              <a:t>11. 9. 2014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8796F9D-1CE2-45F8-9F7B-A34E7B9A94D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500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600" b="1" dirty="0" smtClean="0"/>
              <a:t>Kronika školy </a:t>
            </a:r>
            <a:endParaRPr lang="sk-SK" sz="6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Školský rok 2013/2014</a:t>
            </a:r>
            <a:endParaRPr lang="sk-SK" sz="4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899592" y="980728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NOVEMBER</a:t>
            </a:r>
          </a:p>
          <a:p>
            <a:endParaRPr lang="sk-SK" sz="4000" b="1" dirty="0"/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  5.11. Sokoliar</a:t>
            </a:r>
            <a:endParaRPr lang="sk-SK" sz="4000" b="1" dirty="0"/>
          </a:p>
        </p:txBody>
      </p:sp>
      <p:pic>
        <p:nvPicPr>
          <p:cNvPr id="4" name="Obrázok 3" descr="IMAG1298_BURST002_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140968"/>
            <a:ext cx="5076056" cy="3039367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2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SEPTEMBER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2.9. Otvorenie školského roka 2013/2014</a:t>
            </a:r>
          </a:p>
          <a:p>
            <a:r>
              <a:rPr lang="sk-SK" dirty="0" smtClean="0"/>
              <a:t>Kino Bardejovské kúpele –Rozprávka o lesných strážcoch</a:t>
            </a:r>
          </a:p>
          <a:p>
            <a:r>
              <a:rPr lang="sk-SK" dirty="0" smtClean="0"/>
              <a:t>27.9. Účelové cvičenie</a:t>
            </a:r>
          </a:p>
          <a:p>
            <a:r>
              <a:rPr lang="sk-SK" dirty="0" smtClean="0"/>
              <a:t>Deň jazykov</a:t>
            </a:r>
            <a:endParaRPr lang="sk-SK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899592" y="908720"/>
            <a:ext cx="748883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DECEMBER</a:t>
            </a:r>
          </a:p>
          <a:p>
            <a:endParaRPr lang="sk-SK" sz="4000" b="1" dirty="0"/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15.12. Mikuláš pre deti</a:t>
            </a:r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19.12. Pečenie vianočného pečiva</a:t>
            </a:r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20.12. Posedenie s rodičmi pri jedličke</a:t>
            </a:r>
          </a:p>
          <a:p>
            <a:endParaRPr lang="sk-SK" dirty="0"/>
          </a:p>
          <a:p>
            <a:endParaRPr lang="sk-SK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815408" y="476672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Mikuláš pre deti</a:t>
            </a:r>
            <a:endParaRPr lang="sk-SK" sz="44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6747"/>
            <a:ext cx="5063440" cy="675125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372200" y="620688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Pečenie </a:t>
            </a:r>
            <a:r>
              <a:rPr lang="sk-SK" sz="2400" b="1" dirty="0" smtClean="0"/>
              <a:t>vianočného </a:t>
            </a:r>
            <a:r>
              <a:rPr lang="sk-SK" sz="3200" b="1" dirty="0" smtClean="0"/>
              <a:t>pečiva</a:t>
            </a:r>
            <a:endParaRPr lang="sk-SK" sz="32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5"/>
            <a:ext cx="9144000" cy="547511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03648" y="33265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Začiatok roka 2013/2014</a:t>
            </a:r>
            <a:endParaRPr lang="sk-SK" sz="36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404664"/>
            <a:ext cx="4559384" cy="6079179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84576" cy="69127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404664"/>
            <a:ext cx="8100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smtClean="0"/>
              <a:t>Posedenie s rodičmi pri jedličke</a:t>
            </a:r>
            <a:endParaRPr lang="sk-SK" sz="4000" b="1" dirty="0"/>
          </a:p>
        </p:txBody>
      </p:sp>
      <p:pic>
        <p:nvPicPr>
          <p:cNvPr id="3" name="Obrázok 2" descr="DSCF2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60748"/>
            <a:ext cx="7596336" cy="569725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71600" y="1052736"/>
            <a:ext cx="69127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JANUÁR</a:t>
            </a:r>
          </a:p>
          <a:p>
            <a:endParaRPr lang="sk-SK" sz="4000" b="1" dirty="0"/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17.1. Beseda Prvá pomoc</a:t>
            </a:r>
          </a:p>
          <a:p>
            <a:pPr>
              <a:buFont typeface="Wingdings" pitchFamily="2" charset="2"/>
              <a:buChar char="§"/>
            </a:pPr>
            <a:endParaRPr lang="sk-SK" sz="4000" b="1" dirty="0"/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29.1. Zápis do 1. ročníka</a:t>
            </a:r>
            <a:endParaRPr lang="sk-SK" sz="40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894008" cy="652534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691680" y="692696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/>
              <a:t>Beseda – Prvá pomoc</a:t>
            </a:r>
            <a:endParaRPr lang="sk-SK" sz="48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0"/>
            <a:ext cx="5135448" cy="684726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0"/>
            <a:ext cx="4894008" cy="65253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Fotografia0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023320" y="0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solidFill>
                  <a:schemeClr val="bg1"/>
                </a:solidFill>
              </a:rPr>
              <a:t>Zápis do 1. ročníka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71600" y="1052736"/>
            <a:ext cx="71287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accent1">
                    <a:lumMod val="75000"/>
                  </a:schemeClr>
                </a:solidFill>
              </a:rPr>
              <a:t>FEBRUÁR</a:t>
            </a:r>
          </a:p>
          <a:p>
            <a:endParaRPr lang="sk-SK" sz="4000" b="1" dirty="0"/>
          </a:p>
          <a:p>
            <a:pPr>
              <a:buFont typeface="Wingdings" pitchFamily="2" charset="2"/>
              <a:buChar char="§"/>
            </a:pPr>
            <a:r>
              <a:rPr lang="sk-SK" sz="4000" b="1" dirty="0" err="1" smtClean="0"/>
              <a:t>Antistresový</a:t>
            </a:r>
            <a:r>
              <a:rPr lang="sk-SK" sz="4000" b="1" dirty="0" smtClean="0"/>
              <a:t> týždeň</a:t>
            </a:r>
          </a:p>
          <a:p>
            <a:pPr>
              <a:buFont typeface="Wingdings" pitchFamily="2" charset="2"/>
              <a:buChar char="§"/>
            </a:pPr>
            <a:endParaRPr lang="sk-SK" sz="4000" b="1" dirty="0"/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15.2. Karneval</a:t>
            </a:r>
            <a:endParaRPr lang="sk-SK" sz="40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AG1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82889"/>
            <a:ext cx="9144000" cy="5475111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051720" y="33265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Deň jazykov</a:t>
            </a:r>
            <a:endParaRPr lang="sk-SK" sz="36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43608" y="404664"/>
            <a:ext cx="54409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 err="1" smtClean="0">
                <a:solidFill>
                  <a:schemeClr val="accent1">
                    <a:lumMod val="75000"/>
                  </a:schemeClr>
                </a:solidFill>
              </a:rPr>
              <a:t>Antistresový</a:t>
            </a:r>
            <a:r>
              <a:rPr lang="sk-SK" sz="4400" b="1" dirty="0" smtClean="0">
                <a:solidFill>
                  <a:schemeClr val="accent1">
                    <a:lumMod val="75000"/>
                  </a:schemeClr>
                </a:solidFill>
              </a:rPr>
              <a:t> týždeň</a:t>
            </a:r>
            <a:endParaRPr lang="sk-SK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75656" y="1196752"/>
            <a:ext cx="6120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solidFill>
                  <a:schemeClr val="accent1">
                    <a:lumMod val="75000"/>
                  </a:schemeClr>
                </a:solidFill>
              </a:rPr>
              <a:t>MAREC</a:t>
            </a:r>
          </a:p>
          <a:p>
            <a:endParaRPr lang="sk-SK" sz="4400" b="1" dirty="0"/>
          </a:p>
          <a:p>
            <a:pPr>
              <a:buFont typeface="Wingdings" pitchFamily="2" charset="2"/>
              <a:buChar char="§"/>
            </a:pPr>
            <a:r>
              <a:rPr lang="sk-SK" sz="4400" b="1" dirty="0" smtClean="0"/>
              <a:t>14.3. Najšikovnejší otecko a dedko</a:t>
            </a:r>
            <a:endParaRPr lang="sk-SK" sz="44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03648" y="980728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APRÍL</a:t>
            </a:r>
            <a:endParaRPr lang="sk-SK" sz="4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979712" y="2276872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Cykloturistika a exkurzia </a:t>
            </a:r>
            <a:r>
              <a:rPr lang="sk-SK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Dubie</a:t>
            </a:r>
            <a:endParaRPr lang="sk-SK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48172" y="859532"/>
            <a:ext cx="6876256" cy="515719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1444"/>
            <a:ext cx="9144000" cy="547511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5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547664" y="1412776"/>
            <a:ext cx="61206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MÁJ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DJZ Prešov – Snehová kráľovná</a:t>
            </a:r>
          </a:p>
          <a:p>
            <a:pPr>
              <a:buFont typeface="Arial" pitchFamily="34" charset="0"/>
              <a:buChar char="•"/>
            </a:pPr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Planetárium – Vesmírne otázniky</a:t>
            </a:r>
            <a:endParaRPr lang="sk-SK" sz="4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187624" y="1556792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JÚN</a:t>
            </a:r>
            <a:endParaRPr lang="sk-SK" sz="4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403648" y="2852936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Deň detí – Slnečný majer</a:t>
            </a:r>
          </a:p>
          <a:p>
            <a:pPr>
              <a:buFont typeface="Arial" pitchFamily="34" charset="0"/>
              <a:buChar char="•"/>
            </a:pPr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Noc v škole</a:t>
            </a:r>
          </a:p>
          <a:p>
            <a:pPr>
              <a:buFont typeface="Arial" pitchFamily="34" charset="0"/>
              <a:buChar char="•"/>
            </a:pPr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Brigáda</a:t>
            </a:r>
          </a:p>
          <a:p>
            <a:pPr>
              <a:buFont typeface="Arial" pitchFamily="34" charset="0"/>
              <a:buChar char="•"/>
            </a:pPr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Rozlúčka so štvrtákmi</a:t>
            </a:r>
          </a:p>
          <a:p>
            <a:pPr>
              <a:buFont typeface="Arial" pitchFamily="34" charset="0"/>
              <a:buChar char="•"/>
            </a:pPr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Ukončenie roka ďakovnou omšou</a:t>
            </a:r>
            <a:endParaRPr lang="sk-SK" sz="4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5292080" y="1124744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Noc v škole</a:t>
            </a:r>
            <a:endParaRPr lang="sk-SK" sz="4400" b="1" dirty="0"/>
          </a:p>
        </p:txBody>
      </p:sp>
      <p:pic>
        <p:nvPicPr>
          <p:cNvPr id="4" name="Obrázok 3" descr="100_5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259632" y="1484784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Noc v škole</a:t>
            </a:r>
            <a:endParaRPr lang="sk-SK" sz="44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Obrázok 2" descr="100_5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34430" y="857253"/>
            <a:ext cx="6857997" cy="514349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267744" y="692696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Športový deň</a:t>
            </a:r>
            <a:endParaRPr lang="sk-SK" sz="44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1196752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OKTÓBER</a:t>
            </a:r>
          </a:p>
          <a:p>
            <a:endParaRPr lang="sk-SK" sz="4000" b="1" dirty="0" smtClean="0"/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18.10. Živánska</a:t>
            </a:r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25.10. Brigáda v okolí školy</a:t>
            </a:r>
          </a:p>
          <a:p>
            <a:pPr>
              <a:buFont typeface="Wingdings" pitchFamily="2" charset="2"/>
              <a:buChar char="§"/>
            </a:pPr>
            <a:r>
              <a:rPr lang="sk-SK" sz="4000" b="1" dirty="0" smtClean="0"/>
              <a:t>Deň s jablkom</a:t>
            </a:r>
            <a:endParaRPr lang="sk-SK" sz="4000" b="1" dirty="0"/>
          </a:p>
          <a:p>
            <a:pPr>
              <a:buFont typeface="Wingdings" pitchFamily="2" charset="2"/>
              <a:buChar char="§"/>
            </a:pPr>
            <a:endParaRPr lang="sk-SK" sz="40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100_5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11627" y="977347"/>
            <a:ext cx="6720746" cy="504056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0_5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_1405891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064896" cy="604867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979712" y="112474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solidFill>
                  <a:schemeClr val="bg1"/>
                </a:solidFill>
              </a:rPr>
              <a:t>Svätá omša</a:t>
            </a:r>
            <a:endParaRPr lang="sk-SK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_1405890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74694"/>
            <a:ext cx="7704856" cy="577864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_1405891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63688" y="1556792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Ďakujeme za pozornosť</a:t>
            </a:r>
            <a:endParaRPr lang="sk-SK" sz="6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F2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32656"/>
            <a:ext cx="5143500" cy="602128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dšenie">
  <a:themeElements>
    <a:clrScheme name="Nadšeni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Nadšeni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Nadšeni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87</TotalTime>
  <Words>160</Words>
  <Application>Microsoft Office PowerPoint</Application>
  <PresentationFormat>Prezentácia na obrazovke (4:3)</PresentationFormat>
  <Paragraphs>58</Paragraphs>
  <Slides>88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88</vt:i4>
      </vt:variant>
    </vt:vector>
  </HeadingPairs>
  <TitlesOfParts>
    <vt:vector size="89" baseType="lpstr">
      <vt:lpstr>Nadšenie</vt:lpstr>
      <vt:lpstr>Kronika školy </vt:lpstr>
      <vt:lpstr>SEPTEMBER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  <vt:lpstr>Snímka 65</vt:lpstr>
      <vt:lpstr>Snímka 66</vt:lpstr>
      <vt:lpstr>Snímka 67</vt:lpstr>
      <vt:lpstr>Snímka 68</vt:lpstr>
      <vt:lpstr>Snímka 69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Snímka 77</vt:lpstr>
      <vt:lpstr>Snímka 78</vt:lpstr>
      <vt:lpstr>Snímka 79</vt:lpstr>
      <vt:lpstr>Snímka 80</vt:lpstr>
      <vt:lpstr>Snímka 81</vt:lpstr>
      <vt:lpstr>Snímka 82</vt:lpstr>
      <vt:lpstr>Snímka 83</vt:lpstr>
      <vt:lpstr>Snímka 84</vt:lpstr>
      <vt:lpstr>Snímka 85</vt:lpstr>
      <vt:lpstr>Snímka 86</vt:lpstr>
      <vt:lpstr>Snímka 87</vt:lpstr>
      <vt:lpstr>Snímka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Kronika školy</dc:title>
  <dc:creator>pc</dc:creator>
  <cp:lastModifiedBy>pc</cp:lastModifiedBy>
  <cp:revision>11</cp:revision>
  <dcterms:created xsi:type="dcterms:W3CDTF">2014-03-31T09:26:31Z</dcterms:created>
  <dcterms:modified xsi:type="dcterms:W3CDTF">2014-09-11T13:55:50Z</dcterms:modified>
</cp:coreProperties>
</file>